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6" r:id="rId3"/>
    <p:sldId id="258" r:id="rId4"/>
    <p:sldId id="260" r:id="rId5"/>
    <p:sldId id="280" r:id="rId6"/>
    <p:sldId id="261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4" r:id="rId15"/>
    <p:sldId id="278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286808" cy="200026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ДОРОГА БЕЗ ОПАСНОСТИ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214554"/>
            <a:ext cx="6915176" cy="3424246"/>
          </a:xfrm>
        </p:spPr>
        <p:txBody>
          <a:bodyPr>
            <a:normAutofit/>
          </a:bodyPr>
          <a:lstStyle/>
          <a:p>
            <a:r>
              <a:rPr lang="ru-RU" smtClean="0">
                <a:solidFill>
                  <a:srgbClr val="0070C0"/>
                </a:solidFill>
              </a:rPr>
              <a:t>Правилам </a:t>
            </a:r>
            <a:r>
              <a:rPr lang="ru-RU" smtClean="0">
                <a:solidFill>
                  <a:srgbClr val="0070C0"/>
                </a:solidFill>
              </a:rPr>
              <a:t>движения - </a:t>
            </a:r>
            <a:r>
              <a:rPr lang="ru-RU" dirty="0" smtClean="0">
                <a:solidFill>
                  <a:srgbClr val="0070C0"/>
                </a:solidFill>
              </a:rPr>
              <a:t>наше уважение</a:t>
            </a:r>
          </a:p>
          <a:p>
            <a:pPr algn="ctr"/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414" y="285728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    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 БИБЛИОТЕКА ОБПОУ «КУРСКИЙ ПЕДАГОГИЧЕСКИЙ КОЛЛЕДЖ»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5857892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       </a:t>
            </a:r>
          </a:p>
          <a:p>
            <a:pPr algn="ctr"/>
            <a:r>
              <a:rPr lang="ru-RU" dirty="0" smtClean="0"/>
              <a:t>         </a:t>
            </a:r>
            <a:r>
              <a:rPr lang="ru-RU" sz="1600" b="1" dirty="0" smtClean="0">
                <a:solidFill>
                  <a:srgbClr val="002060"/>
                </a:solidFill>
              </a:rPr>
              <a:t>ВЫПОЛНИЛА БИБЛИОТЕКАРЬ СОРОКОВЫХ А.А.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http://ped-kopilka.ru/upload/blogs2/2016/10/23546_e755317c7175d8f715d51da54f3cdc89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286124"/>
            <a:ext cx="450059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Documents and Settings\Bibl_3\Рабочий стол\urok_biezopasnosti_pdd_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286124"/>
            <a:ext cx="1892499" cy="2428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Documents and Settings\Bibl_3\Рабочий стол\0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9332" y="151982"/>
            <a:ext cx="8417509" cy="6313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Bibl_3\Рабочий стол\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58246" cy="6304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Bibl_3\Рабочий стол\0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214290"/>
            <a:ext cx="8572560" cy="6393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Bibl_3\Рабочий стол\0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86808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Bibl_3\Рабочий стол\peshehodam_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50"/>
            <a:ext cx="8429683" cy="592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Bibl_3\Рабочий стол\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1982"/>
            <a:ext cx="8215369" cy="6420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1" name="Picture 3" descr="C:\Documents and Settings\Bibl_3\Рабочий стол\urok_biezopasnosti_pdd_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1781175" cy="2286000"/>
          </a:xfrm>
          <a:prstGeom prst="rect">
            <a:avLst/>
          </a:prstGeom>
          <a:noFill/>
        </p:spPr>
      </p:pic>
      <p:pic>
        <p:nvPicPr>
          <p:cNvPr id="7172" name="Picture 4" descr="C:\Documents and Settings\Bibl_3\Рабочий стол\slide_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Bibl_3\Рабочий стол\img_user_file_548d90d376d7b_1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5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Bibl_3\Рабочий стол\img_user_file_548d90d376d7b_1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7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Bibl_3\Рабочий стол\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1982"/>
            <a:ext cx="8429684" cy="6491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Bibl_3\Рабочий стол\0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1839" y="214291"/>
            <a:ext cx="8383565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Bibl_3\Рабочий стол\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178950"/>
            <a:ext cx="8501122" cy="6393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Bibl_3\Рабочий стол\0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143931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Bibl_3\Рабочий стол\0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143932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Bibl_3\Рабочий стол\0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06" y="185227"/>
            <a:ext cx="8308298" cy="6387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21</Words>
  <PresentationFormat>Экран (4:3)</PresentationFormat>
  <Paragraphs>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ДОРОГА БЕЗ ОПАСНОСТИ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BIBL_3</cp:lastModifiedBy>
  <cp:revision>42</cp:revision>
  <dcterms:modified xsi:type="dcterms:W3CDTF">2018-10-26T10:19:18Z</dcterms:modified>
</cp:coreProperties>
</file>